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0.4157303370786517</c:v>
                </c:pt>
                <c:pt idx="1">
                  <c:v>0.5842696629213483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0.4157303370786517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6.5302121823884329</c:v>
                </c:pt>
                <c:pt idx="1">
                  <c:v>7.0145009026138254</c:v>
                </c:pt>
                <c:pt idx="2">
                  <c:v>7.4118305054582434</c:v>
                </c:pt>
                <c:pt idx="3">
                  <c:v>7.6575161338134006</c:v>
                </c:pt>
                <c:pt idx="4">
                  <c:v>9.5655705642026803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6.3305318077747614</c:v>
                </c:pt>
                <c:pt idx="2">
                  <c:v>6.7495348838123164</c:v>
                </c:pt>
                <c:pt idx="3">
                  <c:v>7.0770804895995223</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E7-4333-99A4-06BC8F7233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E7-4333-99A4-06BC8F7233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0.33860144003400006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0.22554408893737765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2.3546481655704952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0.22554408893737765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0.18610697550989652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7.4321325127466329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7.3706016142107771</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BA-4FF0-9858-D98DBEDB5A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BA-4FF0-9858-D98DBEDB5A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46-4A91-8EDC-599877B8B5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46-4A91-8EDC-599877B8B5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0.21835175083508407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0.40290012877545855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0.11232554360932756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1.1726626774060431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0.11232554360932667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0.40290012877545944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0.17341081160094163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7.4118305054582434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0.42076109821071483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0.4601638363789613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0.12829023715558829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1.3393318042703442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0.12829023715558829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0.4601638363789613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9.3657128357788721E-2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7.6575161338134006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0.64781734786710032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0.57471266307999969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0.16022559361256139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1.6727323773136522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0.16022559361256139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0.19628118032209674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7.0424582033606882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8.110790267598702</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7.4284010842573656</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44-4818-BC24-7D644CC184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44-4818-BC24-7D644CC184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85-4A6E-97B2-ED086D0825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85-4A6E-97B2-ED086D0825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0.72351137896800299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0.67936575369640106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0.18940209283486542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1.9773308737550401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0.18940209283486542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0.67936575369640195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0.32048720651678408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8.110790267598702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0.19092664400039228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0.87901352982553327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0.24506240014788805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2.5584165547284217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0.24506240014788716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0.58246276022596977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7.8062534945213971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8.2570770005560075</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D0-4483-B425-E394E80CE4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D0-4483-B425-E394E80CE4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29-49D9-BB66-D9ADDDDBF0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29-49D9-BB66-D9ADDDDBF0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8.0200502913463367E-5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0.41017707083966748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0.11435430065058227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1.1938426119726557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0.11435430065058227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0.37795929504918568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8.2570770005560075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8.7713143348329705</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6E-4C08-95E3-BD0C2478EA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6E-4C08-95E3-BD0C2478EA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A5-44A9-9761-15F07752C3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A5-44A9-9761-15F07752C3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D0-4DBA-B678-26616D07DA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D0-4DBA-B678-26616D07DA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0.29171301363722524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0.37443948726903287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0.10439092954406171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1.0898264366457004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0.10439092954405993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0.37443948726903464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6.4900700123102339E-2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8.7713143348329705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9.125846579188341</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7D-41D5-9ED0-94861619ED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7D-41D5-9ED0-94861619ED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C3-4199-BDE5-B4891F6CEE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C3-4199-BDE5-B4891F6CEE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1.2315616832188736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0.2594296767976747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7.2327054258479961E-2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0.75508414533591406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7.2327054258479961E-2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0.2594296767976747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3.3812863419726114E-2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9.5655705642026803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0.44214022541518627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0.27309002782563141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7.6135457993103728E-2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0.79484333791655359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7.6135457993103728E-2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0.27309002782563141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1.7719326735944563E-2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9.1321187900385112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0.26410552034950285</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0.33297051471613681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9.282969004016195E-2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0.96912874282525596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9.282969004016195E-2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0.22407546980427107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8.6798503833238314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8.1409180705739814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64-48E4-A887-0CBDF6AB32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64-48E4-A887-0CBDF6AB32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17-4B22-BC60-6AD322A8D1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17-4B22-BC60-6AD322A8D1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96-4B93-9C76-0F8C85BBF4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96-4B93-9C76-0F8C85BBF4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0.38998974687729415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0.13561364085140237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1.4157870958247534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0.13561364085140148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0.16989384622028325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7.8632681268339084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0.14610018227389787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0.40444419274827315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0.11275601710071381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1.1771567593462713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0.1127560171007147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0.35381910520828264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8.4185680143140562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8.1638319444777387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95-44B4-8DA0-DD47605CC4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95-44B4-8DA0-DD47605CC4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4C-42DD-A29E-E8AD818D9A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4C-42DD-A29E-E8AD818D9A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0.51149891626636013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0.62219016507854796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0.17346196620298038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1.8109182219778939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0.17346196620298215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0.62219016507854796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0.60947365771206208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7.6233692606615762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7.6992360231875168E-2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0.21803646247386332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6.078693558244197E-2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0.63460694995021427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6.078693558244197E-2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0.21803646247386332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0.37285545723468871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9.0278132989618278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0.29508396525082414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9.7110620438874307E-2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1.013821046479725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9.7110620438874307E-2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0.34832577010593724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0.66059509142036354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7.8403132738098122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7.5876759913883074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0.38130186982432779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0.13928017176439411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1.4540651563536642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0.13928017176439411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0.16898640814606125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8.6852092181760785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A0-4BF8-88C8-4967300DB6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A0-4BF8-88C8-4967300DB6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CB-4BAF-A2D0-A65B46F450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CB-4BAF-A2D0-A65B46F450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0.29024313580197258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0.13206128120573535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1.3787009670659645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0.13206128120573624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0.47369018207559677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0.46734438348612883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7.5428131102800489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0.38825635292036331</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0.79122186244433745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0.2205867396586898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2.3028941451474907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0.22058673965868891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9.3067056013879323E-2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7.6325388724965668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0.42462585310489054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0.13977353846528473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1.459215834443615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0.13977353846528473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0.15168335875234007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8.6695846685506996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8.5153676459215646</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AC-4560-94D3-0DB651DFB3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AC-4560-94D3-0DB651DFB3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25-449D-98F9-963552D681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25-449D-98F9-963552D681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0.25564443097743617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0.3528381757927157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9.8368645407229671E-2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1.0269546479761598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9.8368645407228783E-2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0.3528381757927157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0.19202366128384973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8.0466540606371542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0.26650516638354915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0.26680710164910693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7.4383825149549665E-2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0.77655654050474965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7.4383825149549665E-2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0.26680710164910693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4.1794916547479133E-2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8.8360020517094231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0.18960038357271181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0.14047174498730541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1.4665050110920106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0.14047174498730541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0.31800440774123473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8.6286822046488698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0.16345293787939141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0.26851198606870863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7.4859134179124709E-2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0.78151869907798144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7.4859134179124709E-2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0.26851198606870952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7.4109084989270713E-2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8.7713257504066267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3.3804632448294569E-2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0.29794233578222507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8.3064095642477298E-2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0.86717732817035564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8.3064095642477298E-2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0.29794233578222418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0.12945381691695879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8.4074887209330491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8.8898755478390239</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F9-4BA2-B033-52E036AF20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F9-4BA2-B033-52E036AF20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01-4250-8575-BF8642943B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01-4250-8575-BF8642943B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0.28167587209501921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0.10309002818248114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1.0762452117106465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0.10309002818248203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0.3697732883861935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0.1206866011706218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8.8898755478390239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0.20966315625969667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0.43402128996242251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0.12100189067008316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1.2632425049985754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0.12100189067008316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0.43402128996242162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0.2705860277049652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8.4906244495642316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0.26615943097697059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0.52972035236843684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0.14768207377235676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1.528645905896397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8.6164207628597111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0.42073489305085587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0.21110867765637664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2.2039445277487122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0.21110867765637664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0.75722503252865003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0.19015685444216501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6.6561076683693727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0.24093536207457422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0.20846003026623094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2.1762930262270679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0.20846003026623183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0.74772460777858285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0.95127028106531952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4.5135899687446077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0.18842295511144336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0.16481994225465613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1.7206967227907111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0.16481994225465613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0.46649397309437468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7.4703966827455597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0.91052631578947374</c:v>
                </c:pt>
                <c:pt idx="1">
                  <c:v>4.2105263157894729E-2</c:v>
                </c:pt>
                <c:pt idx="2">
                  <c:v>2.6315789473684209E-2</c:v>
                </c:pt>
                <c:pt idx="3">
                  <c:v>1.0526315789473679E-2</c:v>
                </c:pt>
                <c:pt idx="4">
                  <c:v>5.263157894736842E-3</c:v>
                </c:pt>
                <c:pt idx="5">
                  <c:v>5.263157894736842E-3</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6.5091825379132766</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E7-48B1-9E43-2FE8515A9B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E7-48B1-9E43-2FE8515A9B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0F-4F57-A991-DAB72B67B6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0F-4F57-A991-DAB72B67B6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0.22555057397871892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0.85577507841403122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0.23858369363724563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2.4907797814818977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0.23858369363724563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0.56107180239334298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6.7786999789652276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0.71017184345729412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0.53055206714803749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0.14791394963457272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1.5442005676594501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0.14791394963457272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0.5305520671480366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0.30123519373320384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8.0294937410359832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0.56399854278912542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0.57991713987922111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0.16167656283277854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1.687880289319593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0.16167656283277765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0.57991713987922111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0.13914112602028261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8.4325047337305001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0.63915179314330706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0.23136204376347536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2.4153867853374194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0.23136204376347536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0.82987176585822464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1.2780118926054618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5.8297560563594102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0.41795266628667815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0.24187357455484415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2.5251256697029638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0.24187357455484371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0.86757554162804418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0.40538180706615901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3.4754581794752641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0.12192091011761796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0.11653723225218737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1.216632106991125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0.11653723225218826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0.41800702113533106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0.39379033310002498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7.872709022534452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9.5057029046091035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0.62105263157894741</c:v>
                </c:pt>
                <c:pt idx="1">
                  <c:v>0.3789473684210527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64-4C8E-B208-8A8A614D80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64-4C8E-B208-8A8A614D80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61-46C9-B52C-7174DC0ACA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61-46C9-B52C-7174DC0ACA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0.18401280108412266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0.13934488622540009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3.8848312463983348E-2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0.40557084918427577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3.8848312463983348E-2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1.5481570050640769E-2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9.6341673925081324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7.3418852780093857E-3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0.31185738863054535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8.694350834033493E-2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0.90767784421375097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8.694350834033493E-2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0.28150833546742149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9.2323802395303058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0.12432862824571167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4.5745462906767287E-2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0.40614926335773482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9.6505610817888758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6.5294805946266381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03-4741-8C7D-6E1BD6E9F2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03-4741-8C7D-6E1BD6E9F2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BF-438E-9584-DD136C17E6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BF-438E-9584-DD136C17E6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0.21562660312727533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4.1461708620974065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0.39714822084423318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3.1868412300290139E-2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3.264088142897672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0.11182973642579697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2.3712136509902439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7.6683796209999704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0.50526315789473675</c:v>
                </c:pt>
                <c:pt idx="1">
                  <c:v>0.28421052631578947</c:v>
                </c:pt>
                <c:pt idx="2">
                  <c:v>0.2105263157894737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6.6200790618657024E-2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0.72820258099828017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0.2030174351568208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2.1194731084420768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0.20301743515682169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0.13881635224003297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8.0392458044826878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0.50867068178130337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0.32743382298729484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3.4183624774881007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0.32743382298729529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0.97429778071836814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6.2375880961608576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0.34082361275923034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0.1095149420753172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1.1433203976886412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0.10951494207531631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0.38125918748063725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7.7100647257842692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0.63701863474081222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0.23704981974035899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2.4747663564591615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0.23704981974035988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0.32648528573671776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6.2575171774343694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0.31540875881121533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0.11888178759985824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1.2411089308994079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0.11888178759985912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0.42641669912258884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0.32682445198640053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8.4873999284262318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8.4492013406758986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D4-4614-B0A1-2A78F6D553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D4-4614-B0A1-2A78F6D553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10-4C41-A421-9773280431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10-4C41-A421-9773280431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0.35853541220702212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0.1172863871970673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1.2244531779178951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0.11728638719706908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0.42069416258211767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5.7998771523774195E-2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8.32071398940667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5.2858515993820632E-2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0.32862144939274351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9.1617203143901094E-2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0.95647055231575351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9.1617203143901094E-2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3.3851522771591647E-2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8.9865232187017821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0.40526315789473677</c:v>
                </c:pt>
                <c:pt idx="1">
                  <c:v>0.58421052631578951</c:v>
                </c:pt>
                <c:pt idx="2">
                  <c:v>5.263157894736842E-3</c:v>
                </c:pt>
                <c:pt idx="3">
                  <c:v>5.263157894736842E-3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0.43840861499031547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0.1333048856317145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1.3916840201538276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0.1333048856317145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0.43449323305611465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8.0403668139192437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8.4455197654815244</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CD-41FE-8F5F-4119CD949D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CD-41FE-8F5F-4119CD949D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A7-4ECA-8FDD-D6BC67961C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A7-4ECA-8FDD-D6BC67961C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0.34641434111617997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9.9928006089438526E-2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1.0432341514077308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9.9928006089438526E-2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0.3584314415760943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0.17866177256561855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8.3242016229737992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0.13925765840046367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0.24987230400016358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6.9662530178479898E-2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0.72726689343341278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6.9662530178479898E-2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0.24987230400016358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5.7262984984234322E-3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8.84160661638529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0.19798320565338479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8.0706588685542258E-2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0.84256529130598778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8.0706588685542258E-2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0.28948620170962336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0.16440671607852586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8.6471110016829105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1.647839001736326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0.4231890837998149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0.1179819525792194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1.231714781442208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0.1179819525792194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0.42318908379981579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0.12471790473428257</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7.9691598208841024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8.5204609281593395</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74-41C3-8F46-FF83285A01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74-41C3-8F46-FF83285A01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4</c:v>
                </c:pt>
                <c:pt idx="3">
                  <c:v>72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98-4917-9C73-61EC90FC60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98-4917-9C73-61EC90FC60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2.0742748399127819E-2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0.38212483143960618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0.10653354603914167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1.1121950476939046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0.10653354603914167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0.18429075546478302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8.239226079563803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0.52343183750633138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0.3519728046961994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9.812738641549057E-2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1.0244359384635189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9.8127386415491458E-2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0.3519728046961994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0.35405067412076363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8.4585824197311243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0.66219976707413064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0.36804863853721237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0.10260920869897561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1.0712255247831672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0.10260920869897738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0.36804863853721059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0.13348545196471839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8.7250112407454292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0.52732672677783388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0.38534758376706257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0.10743202529304519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1.1215750431394698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0.10743202529304519</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0.35797294194711249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8.7463576431089383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0.19418245920784649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0.32714901313350353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9.1206698923532059E-2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0.9521849467208412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9.1206698923532059E-2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0.32714901313350353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5.7579804025738923E-2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8.6672824305826328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0.53211964244168897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0.44456848990857267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0.12394237115865625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1.2939407025036997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0.12394237115865536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0.44456848990857267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0.10251868180392165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8.2863057552241148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7.2481129738540258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68-411D-9DF0-65EE005504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68-411D-9DF0-65EE005504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7.6683796209999704</c:v>
                </c:pt>
                <c:pt idx="1">
                  <c:v>7.6325388724965668</c:v>
                </c:pt>
                <c:pt idx="2">
                  <c:v>8.0392458044826878</c:v>
                </c:pt>
                <c:pt idx="3">
                  <c:v>5.5735801322937712</c:v>
                </c:pt>
                <c:pt idx="4">
                  <c:v>8.7050526938712327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8.3012573380009087</c:v>
                </c:pt>
                <c:pt idx="2">
                  <c:v>8.3860240915862114</c:v>
                </c:pt>
                <c:pt idx="3">
                  <c:v>5.8851012688846627</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45-420B-8526-F62CEB397A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45-420B-8526-F62CEB397A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0.2425649271138175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0.47972664383699914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0.13374420161305078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1.3962704164297515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0.13374420161305167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0.47972664383699914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9.1034479801159307E-2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7.933888891237415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0.15298020080559915</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0.32049916721035032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8.9352771597903669E-2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0.93283020948537754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8.9352771597903669E-2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8.1413738951397363E-2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8.7509631304911473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0.84568260330384248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0.60840102754885894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0.16961765775454829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1.7707841892988014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0.16961765775454829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0.60840102754885983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1.7871188869028387E-2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7.4112196798548622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1.1069562453381643E-2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0.92579555683407477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0.25810487951082983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2.6945781817128909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0.25810487951082894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0.89768631083093542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4.8963801938326768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8.2907472654459173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FF-4008-B371-3613547CC9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FF-4008-B371-3613547CC9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67-4608-B25D-89924D2971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67-4608-B25D-89924D2971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5.3892240224374888E-2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0.21759653464148698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6.0664286991908511E-2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0.6333265161331596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6.0664286991908511E-2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0.19274335716173674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9.3985696662010341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0.21172120698129326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0.12601510896309875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1.3155797899740591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0.12601510896309875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0.45200318642989146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0.46599198126182095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7.3303616192166583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8.110790267598702</c:v>
                </c:pt>
                <c:pt idx="1">
                  <c:v>7.4321325127466329</c:v>
                </c:pt>
                <c:pt idx="2">
                  <c:v>5.8297560563594102</c:v>
                </c:pt>
                <c:pt idx="3">
                  <c:v>6.2375880961608576</c:v>
                </c:pt>
                <c:pt idx="4">
                  <c:v>8.4585824197311243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6.1263293792393192</c:v>
                </c:pt>
                <c:pt idx="2">
                  <c:v>5.0366359906505567</c:v>
                </c:pt>
                <c:pt idx="3">
                  <c:v>5.6332485655474924</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0.35201008222698071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0.39664052760331447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0.11058041360260429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1.1544437686845939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0.1105804136026034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0.39664052760331536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2.874836268033043E-2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7.6840267217625824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0.28815322039792601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9.9691849412147704E-2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1.040768709331239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9.9691849412147704E-2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0.35758437195475601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0.20692820158273761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8.3964305955692886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0.29053982730057371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0.1259207905924713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1.314595119617918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0.12592079059246863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0.45166487617159312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5.2197970196045773E-2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7.4772345043310606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0.27290545327473481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0.25391048567733421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7.0788345038502953E-2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0.73902024022879331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7.0788345038502953E-2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0.22197573967308415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9.2064363482428515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0.15371112525853459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0.31782420671846801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8.8607012612177627E-2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0.92504459188852906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8.8607012612177627E-2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0.31782420671846801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0.13410801121752591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8.5421714027979387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7.9528684968527399</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B7-43A5-9E1E-3C4000AFA1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B7-43A5-9E1E-3C4000AFA1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23-4534-8F50-2D7542795A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23-4534-8F50-2D7542795A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7.8935584926339786E-2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0.20707719776301303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5.7731574518284035E-2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0.60270941559775437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5.7731574518284035E-2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0.20707719776301303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9.6723857610658825E-3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9.5799726643932139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0.19844274349448554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0.10665555076145417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1.1134687596184243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4.9902038132193738E-2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8.7050526938712327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4.8963801938326768</c:v>
                </c:pt>
                <c:pt idx="1">
                  <c:v>8.6164207628597111</c:v>
                </c:pt>
                <c:pt idx="2">
                  <c:v>7.4703966827455597</c:v>
                </c:pt>
                <c:pt idx="3">
                  <c:v>4.5135899687446077</c:v>
                </c:pt>
                <c:pt idx="4">
                  <c:v>7.6840267217625824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9.1571292585204827</c:v>
                </c:pt>
                <c:pt idx="2">
                  <c:v>7.8925066566075044</c:v>
                </c:pt>
                <c:pt idx="3">
                  <c:v>4.9198767003185759</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0.70067237272179872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0.37045996224595301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3.8675492433851595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0.37045996224595257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0.60431800176340111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5.5735801322937712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0.26787707933583516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0.43769011859846163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0.12202473266371872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1.2739208297346778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0.1220247326637196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0.18072111363049714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9.2271042200458862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0.17585441763913856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0.2225612676314821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2.3235079359628665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0.2161684565505908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7.9201024671325806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D6-4ECA-8055-17C134E938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D6-4ECA-8055-17C134E938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9A-4FD4-8A80-C3A4CC1710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9A-4FD4-8A80-C3A4CC1710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0.29469836060032284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0.24807343540151461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2.5898513339320246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0.2480734354015155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0.88981380243007635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0.34025012573750679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6.5302121823884329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0.55554534531132571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0.559917812517984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0.15610089988995579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1.6296711623058409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0.1561008998899549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0.559917812517984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0.23663676898386399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7.0145009026138254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DA-434E-AD7C-0075C2B1CE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DA-434E-AD7C-0075C2B1CE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031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RA9 | Torbay and South Devon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5303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RA9 | Torbay and South Devon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742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RA9 | Torbay and South Devon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Torbay and South Devon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18247075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04219496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5269269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73424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Torbay and South Devon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773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2594718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87810277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78463658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4902423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Torbay and South Devon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773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656857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3739482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CB2132E-4063-F7CE-397D-F3A507C12D36}"/>
              </a:ext>
            </a:extLst>
          </p:cNvPr>
          <p:cNvGraphicFramePr/>
          <p:nvPr>
            <p:extLst>
              <p:ext uri="{D42A27DB-BD31-4B8C-83A1-F6EECF244321}">
                <p14:modId xmlns:p14="http://schemas.microsoft.com/office/powerpoint/2010/main" val="19457172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AC965E8-71CF-5FF8-F5B4-2156A35742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21384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56964185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78706951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60634016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527841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94050543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93059236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023436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10620709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55411789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422346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61864EB-326B-4408-EBBD-568350DAA37C}"/>
              </a:ext>
            </a:extLst>
          </p:cNvPr>
          <p:cNvGraphicFramePr/>
          <p:nvPr>
            <p:extLst>
              <p:ext uri="{D42A27DB-BD31-4B8C-83A1-F6EECF244321}">
                <p14:modId xmlns:p14="http://schemas.microsoft.com/office/powerpoint/2010/main" val="25319478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213C06C-4397-B3C1-1803-4EB9E335E2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88687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6957995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5088355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48431710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78374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34005108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2694607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64506817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656840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15827447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84340482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708760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9F417D-98A2-1E32-61FC-539D8B997737}"/>
              </a:ext>
            </a:extLst>
          </p:cNvPr>
          <p:cNvGraphicFramePr/>
          <p:nvPr>
            <p:extLst>
              <p:ext uri="{D42A27DB-BD31-4B8C-83A1-F6EECF244321}">
                <p14:modId xmlns:p14="http://schemas.microsoft.com/office/powerpoint/2010/main" val="4324058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2206BBCD-672C-B723-8466-B7596681E2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8503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22154164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5548361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530287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63428291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3433799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4996107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E41A17E-F6FF-2165-9A3E-130FCE4FE7A0}"/>
              </a:ext>
            </a:extLst>
          </p:cNvPr>
          <p:cNvGraphicFramePr/>
          <p:nvPr>
            <p:extLst>
              <p:ext uri="{D42A27DB-BD31-4B8C-83A1-F6EECF244321}">
                <p14:modId xmlns:p14="http://schemas.microsoft.com/office/powerpoint/2010/main" val="493925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2D929AA-DB60-6D4F-47F2-497C64F82D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40643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37664323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3329444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82796141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547469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68946341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3642554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5967480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28352043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7811598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70072094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548396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3483056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A210D7D-8D68-7517-8B64-C6AD0E081084}"/>
              </a:ext>
            </a:extLst>
          </p:cNvPr>
          <p:cNvGraphicFramePr/>
          <p:nvPr>
            <p:extLst>
              <p:ext uri="{D42A27DB-BD31-4B8C-83A1-F6EECF244321}">
                <p14:modId xmlns:p14="http://schemas.microsoft.com/office/powerpoint/2010/main" val="11514948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8A55328-D1F4-ECF3-D92F-0754C2D63A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7030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91103722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2547358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6651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44204264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6566983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0668193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93A33EC-E80F-21F0-B245-7642AA059A73}"/>
              </a:ext>
            </a:extLst>
          </p:cNvPr>
          <p:cNvGraphicFramePr/>
          <p:nvPr>
            <p:extLst>
              <p:ext uri="{D42A27DB-BD31-4B8C-83A1-F6EECF244321}">
                <p14:modId xmlns:p14="http://schemas.microsoft.com/office/powerpoint/2010/main" val="21306156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2C78B7D-0F22-1BD2-85A1-6987A8739B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15077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74771541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4054664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55631047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3146437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98452383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603949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7646521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5DCC13F-92BB-DAD7-769D-A59A98FD53E1}"/>
              </a:ext>
            </a:extLst>
          </p:cNvPr>
          <p:cNvGraphicFramePr/>
          <p:nvPr>
            <p:extLst>
              <p:ext uri="{D42A27DB-BD31-4B8C-83A1-F6EECF244321}">
                <p14:modId xmlns:p14="http://schemas.microsoft.com/office/powerpoint/2010/main" val="5265746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1512C07-5C6D-7FA5-753B-4E5CE14555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03740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47373559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626238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3054795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38129592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31771945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66969740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124700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81434509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9119989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133844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81878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3480294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93C656-7472-B004-9A3D-B28D5D2B59D4}"/>
              </a:ext>
            </a:extLst>
          </p:cNvPr>
          <p:cNvGraphicFramePr/>
          <p:nvPr>
            <p:extLst>
              <p:ext uri="{D42A27DB-BD31-4B8C-83A1-F6EECF244321}">
                <p14:modId xmlns:p14="http://schemas.microsoft.com/office/powerpoint/2010/main" val="23388371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F461E47-158D-3415-FBA4-F3B37367D4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32952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19398889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93137689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56040572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1761097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17402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4972482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0458244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6FB44D-EA98-63C7-C760-8710DEE9E450}"/>
              </a:ext>
            </a:extLst>
          </p:cNvPr>
          <p:cNvGraphicFramePr/>
          <p:nvPr>
            <p:extLst>
              <p:ext uri="{D42A27DB-BD31-4B8C-83A1-F6EECF244321}">
                <p14:modId xmlns:p14="http://schemas.microsoft.com/office/powerpoint/2010/main" val="3909138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93C9FE7-0DD4-D280-CEFB-B0CC9A2F6D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07928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42946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10485350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52914458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8563672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7964189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29047496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5976051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061263719"/>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22708348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6937251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4528962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B45068-3812-7CFE-2AD2-D3C9E7E7F91E}"/>
              </a:ext>
            </a:extLst>
          </p:cNvPr>
          <p:cNvGraphicFramePr/>
          <p:nvPr>
            <p:extLst>
              <p:ext uri="{D42A27DB-BD31-4B8C-83A1-F6EECF244321}">
                <p14:modId xmlns:p14="http://schemas.microsoft.com/office/powerpoint/2010/main" val="36525856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3B9F990-7BF9-C017-E867-1D487CB486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87400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23274445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9676035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727613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4360894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1030738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652109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7514103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408218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633868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63A760-C4D5-1177-2627-E47F4D1888DB}"/>
              </a:ext>
            </a:extLst>
          </p:cNvPr>
          <p:cNvGraphicFramePr/>
          <p:nvPr>
            <p:extLst>
              <p:ext uri="{D42A27DB-BD31-4B8C-83A1-F6EECF244321}">
                <p14:modId xmlns:p14="http://schemas.microsoft.com/office/powerpoint/2010/main" val="27312697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C67692-9C7B-0DB5-7CEA-7FA32CFE4E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43198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0606595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690762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3068475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327719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4586779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DC5A66-CB45-2291-B15B-45624C350D4B}"/>
              </a:ext>
            </a:extLst>
          </p:cNvPr>
          <p:cNvGraphicFramePr/>
          <p:nvPr>
            <p:extLst>
              <p:ext uri="{D42A27DB-BD31-4B8C-83A1-F6EECF244321}">
                <p14:modId xmlns:p14="http://schemas.microsoft.com/office/powerpoint/2010/main" val="39167728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55B3AA-A8CC-294B-5366-6378B42C47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2633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27396841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581585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87195362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492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1680332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B2A2FA9-3A29-A46A-3CB3-9DC378451538}"/>
              </a:ext>
            </a:extLst>
          </p:cNvPr>
          <p:cNvGraphicFramePr/>
          <p:nvPr>
            <p:extLst>
              <p:ext uri="{D42A27DB-BD31-4B8C-83A1-F6EECF244321}">
                <p14:modId xmlns:p14="http://schemas.microsoft.com/office/powerpoint/2010/main" val="19895541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EA6CF0-B20C-78AE-F849-320C3D5952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47877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95487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71414468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45151737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5225300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242559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5486023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F68E27-92D3-D099-DA59-F616A4F23AB1}"/>
              </a:ext>
            </a:extLst>
          </p:cNvPr>
          <p:cNvGraphicFramePr/>
          <p:nvPr>
            <p:extLst>
              <p:ext uri="{D42A27DB-BD31-4B8C-83A1-F6EECF244321}">
                <p14:modId xmlns:p14="http://schemas.microsoft.com/office/powerpoint/2010/main" val="24952299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3395F0-5C5C-5616-5BF0-AC7E685162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59267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9031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2824127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840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08632523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455576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4797407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E5119CF-6884-95A5-CF90-F3FA99CC7354}"/>
              </a:ext>
            </a:extLst>
          </p:cNvPr>
          <p:cNvGraphicFramePr/>
          <p:nvPr>
            <p:extLst>
              <p:ext uri="{D42A27DB-BD31-4B8C-83A1-F6EECF244321}">
                <p14:modId xmlns:p14="http://schemas.microsoft.com/office/powerpoint/2010/main" val="17686917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C036B66-50DE-1517-77C3-AC37E594FC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37230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288184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934431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5734316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3999263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2644AE-E7C6-7C7C-16EA-A281634C0F9E}"/>
              </a:ext>
            </a:extLst>
          </p:cNvPr>
          <p:cNvGraphicFramePr/>
          <p:nvPr>
            <p:extLst>
              <p:ext uri="{D42A27DB-BD31-4B8C-83A1-F6EECF244321}">
                <p14:modId xmlns:p14="http://schemas.microsoft.com/office/powerpoint/2010/main" val="2017325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16321E-0B05-AC83-F991-24B9B2DDBD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70249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452595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73387266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7004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292372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6AEA52-D519-F184-C7A3-1D599AF579A1}"/>
              </a:ext>
            </a:extLst>
          </p:cNvPr>
          <p:cNvGraphicFramePr/>
          <p:nvPr>
            <p:extLst>
              <p:ext uri="{D42A27DB-BD31-4B8C-83A1-F6EECF244321}">
                <p14:modId xmlns:p14="http://schemas.microsoft.com/office/powerpoint/2010/main" val="38895053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8088096-A093-AECC-8B9E-F8807BB7B5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34628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4031082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182277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8659707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40616880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563205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883931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14C11D-A81A-62E5-34BA-6096B87B3F49}"/>
              </a:ext>
            </a:extLst>
          </p:cNvPr>
          <p:cNvGraphicFramePr/>
          <p:nvPr>
            <p:extLst>
              <p:ext uri="{D42A27DB-BD31-4B8C-83A1-F6EECF244321}">
                <p14:modId xmlns:p14="http://schemas.microsoft.com/office/powerpoint/2010/main" val="4079936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FAF3912-6073-7B8A-B8B5-70256B7D54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96226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12636976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969125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76275330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454383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8615879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73BF0E-55E3-69F5-D32C-EA6A5A5B29F5}"/>
              </a:ext>
            </a:extLst>
          </p:cNvPr>
          <p:cNvGraphicFramePr/>
          <p:nvPr>
            <p:extLst>
              <p:ext uri="{D42A27DB-BD31-4B8C-83A1-F6EECF244321}">
                <p14:modId xmlns:p14="http://schemas.microsoft.com/office/powerpoint/2010/main" val="30940516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CBA56A9-3EA3-6F75-5E2C-EA544EE8B6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071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3293403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37246277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66885715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61374850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388228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8908715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AADFE0-CB47-1496-7E6A-552C852A7E07}"/>
              </a:ext>
            </a:extLst>
          </p:cNvPr>
          <p:cNvGraphicFramePr/>
          <p:nvPr>
            <p:extLst>
              <p:ext uri="{D42A27DB-BD31-4B8C-83A1-F6EECF244321}">
                <p14:modId xmlns:p14="http://schemas.microsoft.com/office/powerpoint/2010/main" val="36309042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7E70055-A857-15E1-2C03-77CC97374F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43360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81337829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60435640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71859864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066535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08180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461004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7979170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BBD714-3F35-2E0C-A9BE-871B25AFC446}"/>
              </a:ext>
            </a:extLst>
          </p:cNvPr>
          <p:cNvGraphicFramePr/>
          <p:nvPr>
            <p:extLst>
              <p:ext uri="{D42A27DB-BD31-4B8C-83A1-F6EECF244321}">
                <p14:modId xmlns:p14="http://schemas.microsoft.com/office/powerpoint/2010/main" val="2256804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FDC8BC-3178-A6BA-8902-DC4F08D762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20535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29247503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43492592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60796069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70218520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53587566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977714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4436737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8364292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77245787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63532127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493619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827204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04F318-23E4-044B-663D-81A34117BA80}"/>
              </a:ext>
            </a:extLst>
          </p:cNvPr>
          <p:cNvGraphicFramePr/>
          <p:nvPr>
            <p:extLst>
              <p:ext uri="{D42A27DB-BD31-4B8C-83A1-F6EECF244321}">
                <p14:modId xmlns:p14="http://schemas.microsoft.com/office/powerpoint/2010/main" val="3260915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B2AE05-66BF-9093-6581-8A28E7B2EA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322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42630151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12885407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09673362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84521029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9524896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8087497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8200783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11762</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Torbay and South Devon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